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A357-8DD1-4683-ADD5-5CAC0C5369B0}" type="datetimeFigureOut">
              <a:rPr lang="en-US" smtClean="0"/>
              <a:t>11/24/2015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494E-8260-4D2A-A8C2-97F1C7A9E324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7947"/>
            <a:ext cx="7772400" cy="1470025"/>
          </a:xfrm>
        </p:spPr>
        <p:txBody>
          <a:bodyPr>
            <a:noAutofit/>
          </a:bodyPr>
          <a:lstStyle/>
          <a:p>
            <a:r>
              <a:rPr lang="en-SG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On Eagle’s </a:t>
            </a:r>
            <a:r>
              <a:rPr lang="en-SG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Wings</a:t>
            </a:r>
            <a:endParaRPr lang="en-SG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33722"/>
            <a:ext cx="6400800" cy="1752600"/>
          </a:xfrm>
        </p:spPr>
        <p:txBody>
          <a:bodyPr/>
          <a:lstStyle/>
          <a:p>
            <a:r>
              <a:rPr lang="en-SG" dirty="0" smtClean="0">
                <a:solidFill>
                  <a:schemeClr val="tx1"/>
                </a:solidFill>
              </a:rPr>
              <a:t>Exodus 19:1-6, Isaiah 40:28-31</a:t>
            </a:r>
            <a:endParaRPr lang="en-S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SG" sz="4800" b="1" dirty="0" smtClean="0"/>
              <a:t>“They that wait upon the Lord shall renew their strength”</a:t>
            </a:r>
            <a:br>
              <a:rPr lang="en-SG" sz="4800" b="1" dirty="0" smtClean="0"/>
            </a:br>
            <a:r>
              <a:rPr lang="en-SG" sz="4800" b="1" dirty="0"/>
              <a:t/>
            </a:r>
            <a:br>
              <a:rPr lang="en-SG" sz="4800" b="1" dirty="0"/>
            </a:br>
            <a:r>
              <a:rPr lang="en-SG" sz="4800" b="1" dirty="0" smtClean="0"/>
              <a:t>Isaiah 40: 31</a:t>
            </a:r>
            <a:endParaRPr lang="en-SG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Living On Eagle’s Wings</vt:lpstr>
      <vt:lpstr>“They that wait upon the Lord shall renew their strength”  Isaiah 40: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On Eagle’s Wings</dc:title>
  <dc:creator>Pentocost</dc:creator>
  <cp:lastModifiedBy>Pentocost</cp:lastModifiedBy>
  <cp:revision>1</cp:revision>
  <dcterms:created xsi:type="dcterms:W3CDTF">2015-11-24T03:48:31Z</dcterms:created>
  <dcterms:modified xsi:type="dcterms:W3CDTF">2015-11-24T03:54:53Z</dcterms:modified>
</cp:coreProperties>
</file>